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лето» — карточка пользователя nastgarbuz в Яндекс.Коллекц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44000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7735" y="1786"/>
            <a:ext cx="7200800" cy="30469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езопасное лето.</a:t>
            </a:r>
            <a:endParaRPr lang="ru-RU" sz="9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5589240"/>
            <a:ext cx="4664675" cy="64633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№3 «Морячок»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2123" y="-53144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МБДОУ « ДЕТСКИЙ САД № 14 «ВАСИЛЁК»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0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Кромка KRONOPLAST 19 * 0,45 Зелёный лайм арт.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Первая помощь при солнечных ожогах у детей. Лечение солнечных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Первая помощь при солнечных ожогах у детей. Лечение солнечных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Ожоги у детей 1,2,3 степени: лечение, помощь при ожог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208"/>
            <a:ext cx="3970412" cy="23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Лужа и Туча. Басня Александра Апарцев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79185"/>
            <a:ext cx="4401705" cy="320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0375" y="692696"/>
            <a:ext cx="37070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весь день играть на пляже,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кожу кремом мажут.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помазаться не смог,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Заработает…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(ожог)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0112" y="3429000"/>
            <a:ext cx="28982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 из реки не пей,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Плавают микробы в ней,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гораздо хуже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 из грязной…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(лужи)</a:t>
            </a:r>
          </a:p>
        </p:txBody>
      </p:sp>
    </p:spTree>
    <p:extLst>
      <p:ext uri="{BB962C8B-B14F-4D97-AF65-F5344CB8AC3E}">
        <p14:creationId xmlns:p14="http://schemas.microsoft.com/office/powerpoint/2010/main" val="29078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Кромка KRONOPLAST 19 * 0,45 Зелёный лайм арт.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Ядовитые ягоды: Какими ягодами можно отравиться, ядовитые лесны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икие звери осваивают немецкие города - 29 Апреля 2011 - Потеряшка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89551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0032" y="476672"/>
            <a:ext cx="25726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Зреют ягоды в лесах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траве и на кустах,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их не рви ты –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Много…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(ядовитых)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3645024"/>
            <a:ext cx="31107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Встретив дикую зверушку,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считай ее игрушкой,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она не струсит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тебя…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(укусит)</a:t>
            </a:r>
          </a:p>
        </p:txBody>
      </p:sp>
    </p:spTree>
    <p:extLst>
      <p:ext uri="{BB962C8B-B14F-4D97-AF65-F5344CB8AC3E}">
        <p14:creationId xmlns:p14="http://schemas.microsoft.com/office/powerpoint/2010/main" val="14448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Кромка KRONOPLAST 19 * 0,45 Зелёный лайм арт.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кая змея самая ядовитая? Топ 5 опасных змей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43524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ᐈ Картинки мухомора фото, рисунки мухомор | скачать на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912369" cy="259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548680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Шапки красные в горошек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грибочков не хороших.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они «Уйдите!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в корзинку не кладите!»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(Мухомор)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407707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 чешуйчатый ползет,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Смертоносный яд везет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шипит нам строго: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«Укушу! Не трогай!»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(Змея)</a:t>
            </a:r>
          </a:p>
        </p:txBody>
      </p:sp>
    </p:spTree>
    <p:extLst>
      <p:ext uri="{BB962C8B-B14F-4D97-AF65-F5344CB8AC3E}">
        <p14:creationId xmlns:p14="http://schemas.microsoft.com/office/powerpoint/2010/main" val="36326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Кромка KRONOPLAST 19 * 0,45 Зелёный лайм арт.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В Германии осы задержали преступника - Lifesty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3384376" cy="25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кой вред наносят красные муравьи и как с ними боротьс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569923" cy="26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0072" y="692696"/>
            <a:ext cx="32541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нравится Игнату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сластены полосатой,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жужжит она: «Не тронь!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Жжется жало, как огонь!»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4221088"/>
            <a:ext cx="33789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живет в большущей куче,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его не трогай лучше,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и маленький на вид,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обиды больно мстит.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(муравей)</a:t>
            </a:r>
          </a:p>
        </p:txBody>
      </p:sp>
    </p:spTree>
    <p:extLst>
      <p:ext uri="{BB962C8B-B14F-4D97-AF65-F5344CB8AC3E}">
        <p14:creationId xmlns:p14="http://schemas.microsoft.com/office/powerpoint/2010/main" val="31760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Кромка KRONOPLAST 19 * 0,45 Зелёный лайм арт.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Крапива - полезные свойства, состав и противопоказания (+9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2005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Декоративный колодец своими руками: 12 фото пошаго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692010"/>
            <a:ext cx="28532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сердитого цветочка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жгучие листочки.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прикасаются,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же кусаются.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(крапива)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3861048"/>
            <a:ext cx="28710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Яма, а на дне вода,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заглядывай туда.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близко подойдешь,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Бух! и в воду упадешь.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(колодец)</a:t>
            </a:r>
          </a:p>
        </p:txBody>
      </p:sp>
    </p:spTree>
    <p:extLst>
      <p:ext uri="{BB962C8B-B14F-4D97-AF65-F5344CB8AC3E}">
        <p14:creationId xmlns:p14="http://schemas.microsoft.com/office/powerpoint/2010/main" val="33038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Кромка KRONOPLAST 19 * 0,45 Зелёный лайм арт.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Тепловой удар у ребенка: симптомы и первая помощь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86670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Если вы заболели: советы и «страшилки» о грипп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431780" cy="29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0072" y="764704"/>
            <a:ext cx="31125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солнечно и жарко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 надеть панамку,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иначе солнце – Хлоп! –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засветит прямо в лоб.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(солнечный удар)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4077072"/>
            <a:ext cx="269304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холодильнике вода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не теплее льда.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той воды напился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ужасно…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(простудился)</a:t>
            </a:r>
          </a:p>
        </p:txBody>
      </p:sp>
    </p:spTree>
    <p:extLst>
      <p:ext uri="{BB962C8B-B14F-4D97-AF65-F5344CB8AC3E}">
        <p14:creationId xmlns:p14="http://schemas.microsoft.com/office/powerpoint/2010/main" val="37637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Кромка KRONOPLAST 19 * 0,45 Зелёный лайм арт.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Молния убила игравшего в футбол подростка в Нижегородской област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888432" cy="21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лан-конспект урока по русскому языку (2 класс) на тему: Что такое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52" y="238918"/>
            <a:ext cx="3773389" cy="28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764704"/>
            <a:ext cx="30016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выросло на грядке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Овощей и ягод сладких,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Ваня, не помыв, их съел,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животик…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(заболел)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4221088"/>
            <a:ext cx="32917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небе она сверкает,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Громом нас предупреждает: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«Прятаться в грозу, друзья,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деревьями нельзя!»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(молния)</a:t>
            </a:r>
          </a:p>
        </p:txBody>
      </p:sp>
    </p:spTree>
    <p:extLst>
      <p:ext uri="{BB962C8B-B14F-4D97-AF65-F5344CB8AC3E}">
        <p14:creationId xmlns:p14="http://schemas.microsoft.com/office/powerpoint/2010/main" val="4003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Кромка KRONOPLAST 19 * 0,45 Зелёный лайм арт.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Какие смертельные заболевания переносят уральские комар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кие смертельные заболевания переносят уральские комары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Какие смертельные заболевания переносят уральские комары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3" y="299886"/>
            <a:ext cx="3935619" cy="26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лещ: пять мифов об укусах, которым вы верите | 74.ru - новост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090817" cy="272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2040" y="548680"/>
            <a:ext cx="30190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Миллионы их в лесу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прохожих кровь сосут,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быть здоров,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Мазь возьми от…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(комаров)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4149080"/>
            <a:ext cx="28469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ходи по лесу летом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Необутым и раздетым,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на тебе вещей,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кровопийц – …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(клещей)</a:t>
            </a:r>
          </a:p>
        </p:txBody>
      </p:sp>
    </p:spTree>
    <p:extLst>
      <p:ext uri="{BB962C8B-B14F-4D97-AF65-F5344CB8AC3E}">
        <p14:creationId xmlns:p14="http://schemas.microsoft.com/office/powerpoint/2010/main" val="41266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Кромка KRONOPLAST 19 * 0,45 Зелёный лайм арт.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Спасательный Круг купить в Астраха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696345" cy="24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Фотообои Тропинка в лесу №27964. Каталог природных пейзажей KLV-обо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548680"/>
            <a:ext cx="34272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хочется купаться,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речке плавать и плескаться,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не захлебнуться вдруг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Надувной поможет…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(круг)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4149080"/>
            <a:ext cx="26874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ходишь босяком,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смотри под ноги,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окажется стекло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твоей …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(дороге)</a:t>
            </a:r>
          </a:p>
        </p:txBody>
      </p:sp>
    </p:spTree>
    <p:extLst>
      <p:ext uri="{BB962C8B-B14F-4D97-AF65-F5344CB8AC3E}">
        <p14:creationId xmlns:p14="http://schemas.microsoft.com/office/powerpoint/2010/main" val="39244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Кромка KRONOPLAST 19 * 0,45 Зелёный лайм арт.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Аптечка первой помощи Работник Виталфарм 2104: продажа, цена в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31236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ТУРИСТИЧЕСКИЙ КОСТЕР, КОСТРЫ В ЛЕСУ, КОСТРЫ В ПОХОДЕ - Шалаш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275599" cy="25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0072" y="620688"/>
            <a:ext cx="29507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ранку в коже сразу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Лезет в организм зараза.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лезла, у Аленки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царапины в…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(зеленке)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4005064"/>
            <a:ext cx="36455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Просят звери, просят птички: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носи к нам в гости спички!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в лесу и много дров,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 место для…»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(костров)</a:t>
            </a:r>
          </a:p>
        </p:txBody>
      </p:sp>
    </p:spTree>
    <p:extLst>
      <p:ext uri="{BB962C8B-B14F-4D97-AF65-F5344CB8AC3E}">
        <p14:creationId xmlns:p14="http://schemas.microsoft.com/office/powerpoint/2010/main" val="20608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</TotalTime>
  <Words>146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Селимжановы</dc:creator>
  <cp:lastModifiedBy>Селимжановы</cp:lastModifiedBy>
  <cp:revision>9</cp:revision>
  <dcterms:created xsi:type="dcterms:W3CDTF">2020-05-18T11:10:23Z</dcterms:created>
  <dcterms:modified xsi:type="dcterms:W3CDTF">2020-05-20T05:21:42Z</dcterms:modified>
</cp:coreProperties>
</file>